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0"/>
  </p:notesMasterIdLst>
  <p:handoutMasterIdLst>
    <p:handoutMasterId r:id="rId11"/>
  </p:handoutMasterIdLst>
  <p:sldIdLst>
    <p:sldId id="336" r:id="rId2"/>
    <p:sldId id="365" r:id="rId3"/>
    <p:sldId id="366" r:id="rId4"/>
    <p:sldId id="367" r:id="rId5"/>
    <p:sldId id="368" r:id="rId6"/>
    <p:sldId id="369" r:id="rId7"/>
    <p:sldId id="370" r:id="rId8"/>
    <p:sldId id="37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A0E0C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6980" autoAdjust="0"/>
  </p:normalViewPr>
  <p:slideViewPr>
    <p:cSldViewPr>
      <p:cViewPr>
        <p:scale>
          <a:sx n="75" d="100"/>
          <a:sy n="75" d="100"/>
        </p:scale>
        <p:origin x="-118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10/9/2011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10/9/2011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3258741"/>
            <a:ext cx="533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/>
              <a:t>Deliverance</a:t>
            </a:r>
            <a:endParaRPr lang="en-US" sz="3600" dirty="0" smtClean="0"/>
          </a:p>
          <a:p>
            <a:pPr algn="ctr"/>
            <a:endParaRPr lang="en-US" sz="2000" dirty="0"/>
          </a:p>
          <a:p>
            <a:pPr algn="ctr"/>
            <a:r>
              <a:rPr lang="en-US" sz="2000" i="1" dirty="0"/>
              <a:t>Chapter </a:t>
            </a:r>
            <a:r>
              <a:rPr lang="en-US" sz="2000" i="1" dirty="0" smtClean="0"/>
              <a:t>4 </a:t>
            </a:r>
            <a:r>
              <a:rPr lang="en-US" sz="2000" i="1" dirty="0"/>
              <a:t>• </a:t>
            </a:r>
            <a:endParaRPr lang="en-US" sz="2000" i="1" dirty="0" smtClean="0"/>
          </a:p>
          <a:p>
            <a:pPr algn="ctr"/>
            <a:r>
              <a:rPr lang="en-US" sz="2000" i="1" dirty="0"/>
              <a:t>Exodus 1-7; 10-17 </a:t>
            </a:r>
            <a:endParaRPr lang="en-US" sz="2000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657290"/>
            <a:ext cx="88013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God loves </a:t>
            </a:r>
            <a:r>
              <a:rPr lang="en-US" sz="2000" u="sng" dirty="0" smtClean="0"/>
              <a:t>       </a:t>
            </a:r>
            <a:r>
              <a:rPr lang="en-US" sz="2000" dirty="0" smtClean="0"/>
              <a:t> </a:t>
            </a:r>
            <a:r>
              <a:rPr lang="en-US" sz="2000" dirty="0"/>
              <a:t>and want wants you </a:t>
            </a:r>
            <a:r>
              <a:rPr lang="en-US" sz="2000" dirty="0" smtClean="0"/>
              <a:t>to </a:t>
            </a:r>
            <a:r>
              <a:rPr lang="en-US" sz="2000" u="sng" dirty="0" smtClean="0"/>
              <a:t>             </a:t>
            </a:r>
            <a:r>
              <a:rPr lang="en-US" sz="2000" dirty="0" smtClean="0"/>
              <a:t> </a:t>
            </a:r>
            <a:r>
              <a:rPr lang="en-US" sz="2000" dirty="0" err="1" smtClean="0"/>
              <a:t>to</a:t>
            </a:r>
            <a:r>
              <a:rPr lang="en-US" sz="2000" dirty="0" smtClean="0"/>
              <a:t> </a:t>
            </a:r>
            <a:r>
              <a:rPr lang="en-US" sz="2000" dirty="0"/>
              <a:t>love Him back.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00200" y="1657290"/>
            <a:ext cx="7104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you</a:t>
            </a:r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360245" y="1657290"/>
            <a:ext cx="1192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choose</a:t>
            </a:r>
            <a:endParaRPr 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33954" y="2819400"/>
            <a:ext cx="66856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God’s ultimate passion is </a:t>
            </a:r>
            <a:r>
              <a:rPr lang="en-US" sz="2000" dirty="0" smtClean="0"/>
              <a:t>to </a:t>
            </a:r>
            <a:r>
              <a:rPr lang="en-US" sz="2000" u="sng" dirty="0" smtClean="0"/>
              <a:t>            </a:t>
            </a:r>
            <a:r>
              <a:rPr lang="en-US" sz="2000" b="1" u="sng" dirty="0" smtClean="0"/>
              <a:t> </a:t>
            </a:r>
            <a:r>
              <a:rPr lang="en-US" sz="2000" b="1" dirty="0" smtClean="0"/>
              <a:t> </a:t>
            </a:r>
            <a:r>
              <a:rPr lang="en-US" sz="2000" dirty="0" smtClean="0"/>
              <a:t>relationship</a:t>
            </a:r>
            <a:r>
              <a:rPr lang="en-US" sz="2000" dirty="0"/>
              <a:t>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93182" y="2819400"/>
            <a:ext cx="12266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restore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00891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752600"/>
            <a:ext cx="7063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I.  God’s </a:t>
            </a:r>
            <a:r>
              <a:rPr lang="en-US" sz="2000" dirty="0"/>
              <a:t>new </a:t>
            </a:r>
            <a:r>
              <a:rPr lang="en-US" sz="2000" u="sng" dirty="0"/>
              <a:t> </a:t>
            </a:r>
            <a:r>
              <a:rPr lang="en-US" sz="2000" u="sng" dirty="0" smtClean="0"/>
              <a:t>           </a:t>
            </a:r>
            <a:r>
              <a:rPr lang="en-US" sz="2000" dirty="0" smtClean="0"/>
              <a:t> </a:t>
            </a:r>
            <a:r>
              <a:rPr lang="en-US" sz="2000" dirty="0"/>
              <a:t>was in danger</a:t>
            </a:r>
            <a:r>
              <a:rPr lang="en-US" sz="2000" dirty="0" smtClean="0"/>
              <a:t>. (Exodus 1:1-7)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783013" y="1752600"/>
            <a:ext cx="1103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nation</a:t>
            </a:r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620965" y="2415570"/>
            <a:ext cx="477983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dirty="0" smtClean="0"/>
              <a:t>This </a:t>
            </a:r>
            <a:r>
              <a:rPr lang="en-US" dirty="0"/>
              <a:t>new nation was in danger from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foreign </a:t>
            </a:r>
            <a:r>
              <a:rPr lang="en-US" u="sng" dirty="0" smtClean="0"/>
              <a:t>            </a:t>
            </a:r>
            <a:r>
              <a:rPr lang="en-US" dirty="0" smtClean="0"/>
              <a:t> </a:t>
            </a:r>
            <a:r>
              <a:rPr lang="en-US" dirty="0"/>
              <a:t>and foreign </a:t>
            </a:r>
            <a:r>
              <a:rPr lang="en-US" u="sng" dirty="0" smtClean="0"/>
              <a:t>         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20965" y="3810000"/>
            <a:ext cx="455458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B. This new nation was in danger of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u="sng" dirty="0" smtClean="0"/>
              <a:t>           </a:t>
            </a:r>
            <a:r>
              <a:rPr lang="en-US" dirty="0" smtClean="0"/>
              <a:t> </a:t>
            </a:r>
            <a:r>
              <a:rPr lang="en-US" dirty="0"/>
              <a:t>sight of God’s </a:t>
            </a:r>
            <a:r>
              <a:rPr lang="en-US" u="sng" dirty="0" smtClean="0"/>
              <a:t>                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95600" y="2819400"/>
            <a:ext cx="106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armies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68775" y="2819400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gods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008075" y="4114800"/>
            <a:ext cx="963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losing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650514" y="4114800"/>
            <a:ext cx="1369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promises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" y="4948535"/>
            <a:ext cx="73162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“Change will come </a:t>
            </a:r>
            <a:r>
              <a:rPr lang="en-US" b="1" u="sng" dirty="0"/>
              <a:t>ONLY</a:t>
            </a:r>
            <a:r>
              <a:rPr lang="en-US" dirty="0"/>
              <a:t> when the pain of staying the same </a:t>
            </a:r>
            <a:endParaRPr lang="en-US" dirty="0" smtClean="0"/>
          </a:p>
          <a:p>
            <a:r>
              <a:rPr lang="en-US" dirty="0" smtClean="0"/>
              <a:t>is </a:t>
            </a:r>
            <a:r>
              <a:rPr lang="en-US" dirty="0"/>
              <a:t>greater than the pain of change.”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5418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676400"/>
            <a:ext cx="64222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II. God </a:t>
            </a:r>
            <a:r>
              <a:rPr lang="en-US" sz="2000" u="sng" dirty="0"/>
              <a:t> </a:t>
            </a:r>
            <a:r>
              <a:rPr lang="en-US" sz="2000" u="sng" dirty="0" smtClean="0"/>
              <a:t>            </a:t>
            </a:r>
            <a:r>
              <a:rPr lang="en-US" sz="2000" dirty="0" smtClean="0"/>
              <a:t> himself </a:t>
            </a:r>
            <a:r>
              <a:rPr lang="en-US" sz="2000" dirty="0"/>
              <a:t>in </a:t>
            </a:r>
            <a:r>
              <a:rPr lang="en-US" sz="2000" u="sng" dirty="0" smtClean="0"/>
              <a:t>           </a:t>
            </a:r>
            <a:r>
              <a:rPr lang="en-US" sz="2000" dirty="0" smtClean="0"/>
              <a:t> </a:t>
            </a:r>
            <a:r>
              <a:rPr lang="en-US" sz="2000" dirty="0"/>
              <a:t>ways in </a:t>
            </a:r>
            <a:r>
              <a:rPr lang="en-US" sz="2000" dirty="0" smtClean="0"/>
              <a:t>the 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    deliverance of </a:t>
            </a:r>
            <a:r>
              <a:rPr lang="en-US" sz="2000" dirty="0"/>
              <a:t>his people. 	</a:t>
            </a:r>
            <a:endParaRPr lang="en-US" sz="20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349973" y="1752600"/>
            <a:ext cx="12314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reveals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91095" y="1752600"/>
            <a:ext cx="95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three</a:t>
            </a:r>
            <a:endParaRPr 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76400" y="3505200"/>
            <a:ext cx="5614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God reveals his name, his power, and his plan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28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581090"/>
            <a:ext cx="52529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A. God </a:t>
            </a:r>
            <a:r>
              <a:rPr lang="en-US" sz="2000" dirty="0"/>
              <a:t>reveals H</a:t>
            </a:r>
            <a:r>
              <a:rPr lang="en-US" sz="2000" dirty="0" smtClean="0"/>
              <a:t>is </a:t>
            </a:r>
            <a:r>
              <a:rPr lang="en-US" sz="2000" u="sng" dirty="0"/>
              <a:t> </a:t>
            </a:r>
            <a:r>
              <a:rPr lang="en-US" sz="2000" u="sng" dirty="0" smtClean="0"/>
              <a:t>        </a:t>
            </a:r>
            <a:r>
              <a:rPr lang="en-US" sz="2000" dirty="0" smtClean="0"/>
              <a:t>. </a:t>
            </a:r>
            <a:r>
              <a:rPr lang="en-US" sz="2000" dirty="0"/>
              <a:t>Exodus 3:14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86200" y="1581090"/>
            <a:ext cx="9797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name</a:t>
            </a:r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143000" y="2948970"/>
            <a:ext cx="649504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/>
              <a:t>“I AM WHO I AM”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Yahweh or Jehovah) means the </a:t>
            </a:r>
            <a:r>
              <a:rPr lang="en-US" u="sng" dirty="0" smtClean="0"/>
              <a:t>        </a:t>
            </a:r>
            <a:r>
              <a:rPr lang="en-US" dirty="0" smtClean="0"/>
              <a:t>-</a:t>
            </a:r>
            <a:r>
              <a:rPr lang="en-US" u="sng" dirty="0" smtClean="0"/>
              <a:t>              </a:t>
            </a:r>
            <a:r>
              <a:rPr lang="en-US" dirty="0" smtClean="0"/>
              <a:t> </a:t>
            </a:r>
            <a:r>
              <a:rPr lang="en-US" dirty="0"/>
              <a:t>one.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63860" y="3364468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self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696361" y="3352800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existent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0300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1" y="1447800"/>
            <a:ext cx="8839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B. God reveals his </a:t>
            </a:r>
            <a:r>
              <a:rPr lang="en-US" sz="2000" u="sng" dirty="0" smtClean="0"/>
              <a:t>           </a:t>
            </a:r>
            <a:r>
              <a:rPr lang="en-US" sz="2000" dirty="0" smtClean="0"/>
              <a:t> over </a:t>
            </a:r>
            <a:r>
              <a:rPr lang="en-US" sz="2000" dirty="0"/>
              <a:t>gods of Egypt through the plagues</a:t>
            </a:r>
            <a:r>
              <a:rPr lang="en-US" sz="2000" dirty="0" smtClean="0"/>
              <a:t>.</a:t>
            </a:r>
          </a:p>
          <a:p>
            <a:pPr algn="r"/>
            <a:r>
              <a:rPr lang="en-US" sz="2000" dirty="0" smtClean="0"/>
              <a:t>Exodus </a:t>
            </a:r>
            <a:r>
              <a:rPr lang="en-US" sz="2000" dirty="0"/>
              <a:t>7-13.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4600" y="1447800"/>
            <a:ext cx="10903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power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2438400"/>
            <a:ext cx="7621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“By this you will know that I am </a:t>
            </a:r>
            <a:r>
              <a:rPr lang="en-US" dirty="0" smtClean="0"/>
              <a:t>the </a:t>
            </a:r>
            <a:r>
              <a:rPr lang="en-US" u="sng" dirty="0" smtClean="0"/>
              <a:t>          </a:t>
            </a:r>
            <a:r>
              <a:rPr lang="en-US" dirty="0" smtClean="0"/>
              <a:t> ….” </a:t>
            </a:r>
            <a:r>
              <a:rPr lang="en-US" dirty="0"/>
              <a:t>(Exodus 7:17)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42391" y="2438400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LORD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9200" y="3352800"/>
            <a:ext cx="661706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r>
              <a:rPr lang="en-US" dirty="0"/>
              <a:t>. Water turned to blood	</a:t>
            </a:r>
            <a:r>
              <a:rPr lang="en-US" dirty="0" smtClean="0"/>
              <a:t>5</a:t>
            </a:r>
            <a:r>
              <a:rPr lang="en-US" dirty="0"/>
              <a:t>. Livestock is </a:t>
            </a:r>
            <a:r>
              <a:rPr lang="en-US" dirty="0" smtClean="0"/>
              <a:t>diseased</a:t>
            </a:r>
          </a:p>
          <a:p>
            <a:r>
              <a:rPr lang="en-US" dirty="0" smtClean="0"/>
              <a:t>2. Frogs			6. There are boils</a:t>
            </a:r>
          </a:p>
          <a:p>
            <a:r>
              <a:rPr lang="en-US" dirty="0" smtClean="0"/>
              <a:t>3</a:t>
            </a:r>
            <a:r>
              <a:rPr lang="en-US" dirty="0"/>
              <a:t>. Gnats			</a:t>
            </a:r>
            <a:r>
              <a:rPr lang="en-US" dirty="0" smtClean="0"/>
              <a:t>7</a:t>
            </a:r>
            <a:r>
              <a:rPr lang="en-US" dirty="0"/>
              <a:t>. Storms</a:t>
            </a:r>
          </a:p>
          <a:p>
            <a:r>
              <a:rPr lang="en-US" dirty="0" smtClean="0"/>
              <a:t>4</a:t>
            </a:r>
            <a:r>
              <a:rPr lang="en-US" dirty="0"/>
              <a:t>. Flies				</a:t>
            </a:r>
            <a:r>
              <a:rPr lang="en-US" dirty="0" smtClean="0"/>
              <a:t>8</a:t>
            </a:r>
            <a:r>
              <a:rPr lang="en-US" dirty="0"/>
              <a:t>. Locust</a:t>
            </a:r>
          </a:p>
          <a:p>
            <a:r>
              <a:rPr lang="en-US" dirty="0"/>
              <a:t>				</a:t>
            </a:r>
            <a:r>
              <a:rPr lang="en-US" dirty="0" smtClean="0"/>
              <a:t>9</a:t>
            </a:r>
            <a:r>
              <a:rPr lang="en-US" dirty="0"/>
              <a:t>. Darkness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3711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90600"/>
            <a:ext cx="662168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C. God </a:t>
            </a:r>
            <a:r>
              <a:rPr lang="en-US" sz="2000" dirty="0"/>
              <a:t>reveals his </a:t>
            </a:r>
            <a:r>
              <a:rPr lang="en-US" sz="2000" u="sng" dirty="0" smtClean="0"/>
              <a:t>        </a:t>
            </a:r>
            <a:r>
              <a:rPr lang="en-US" sz="2000" dirty="0" smtClean="0"/>
              <a:t> </a:t>
            </a:r>
            <a:r>
              <a:rPr lang="en-US" sz="2000" dirty="0"/>
              <a:t>in the 10</a:t>
            </a:r>
            <a:r>
              <a:rPr lang="en-US" sz="2000" baseline="30000" dirty="0"/>
              <a:t>th</a:t>
            </a:r>
            <a:r>
              <a:rPr lang="en-US" sz="2000" dirty="0"/>
              <a:t> plague which 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required </a:t>
            </a:r>
            <a:r>
              <a:rPr lang="en-US" sz="2000" dirty="0"/>
              <a:t>the shedding of </a:t>
            </a:r>
            <a:r>
              <a:rPr lang="en-US" sz="2000" u="sng" dirty="0" smtClean="0"/>
              <a:t>           </a:t>
            </a:r>
            <a:r>
              <a:rPr lang="en-US" sz="2000" dirty="0" smtClean="0"/>
              <a:t> </a:t>
            </a:r>
            <a:r>
              <a:rPr lang="en-US" sz="2000" u="sng" dirty="0" smtClean="0"/>
              <a:t>           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505200" y="1066800"/>
            <a:ext cx="8066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plan</a:t>
            </a:r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685495" y="1447800"/>
            <a:ext cx="20201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lamb’s blood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126436" y="2801034"/>
            <a:ext cx="65747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In order for us to be delivered we must have the </a:t>
            </a:r>
            <a:r>
              <a:rPr lang="en-US" dirty="0" smtClean="0"/>
              <a:t>blood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of </a:t>
            </a:r>
            <a:r>
              <a:rPr lang="en-US" dirty="0"/>
              <a:t>the lamb over </a:t>
            </a:r>
            <a:r>
              <a:rPr lang="en-US" dirty="0" smtClean="0"/>
              <a:t>the </a:t>
            </a:r>
            <a:r>
              <a:rPr lang="en-US" u="sng" dirty="0" smtClean="0"/>
              <a:t>         </a:t>
            </a:r>
            <a:r>
              <a:rPr lang="en-US" dirty="0" smtClean="0"/>
              <a:t> </a:t>
            </a:r>
            <a:r>
              <a:rPr lang="en-US" u="sng" dirty="0" smtClean="0"/>
              <a:t>        </a:t>
            </a:r>
            <a:r>
              <a:rPr lang="en-US" dirty="0" smtClean="0"/>
              <a:t> of </a:t>
            </a:r>
            <a:r>
              <a:rPr lang="en-US" dirty="0"/>
              <a:t>our soul.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0" y="3288268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door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58080" y="3276600"/>
            <a:ext cx="74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post</a:t>
            </a:r>
          </a:p>
        </p:txBody>
      </p:sp>
    </p:spTree>
    <p:extLst>
      <p:ext uri="{BB962C8B-B14F-4D97-AF65-F5344CB8AC3E}">
        <p14:creationId xmlns:p14="http://schemas.microsoft.com/office/powerpoint/2010/main" val="38275454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200" y="1447800"/>
            <a:ext cx="50048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The question is where will we </a:t>
            </a:r>
            <a:r>
              <a:rPr lang="en-US" sz="2000" u="sng" dirty="0" smtClean="0"/>
              <a:t>      </a:t>
            </a:r>
            <a:r>
              <a:rPr lang="en-US" sz="2000" dirty="0" smtClean="0"/>
              <a:t> it?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5825860" y="1428690"/>
            <a:ext cx="651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get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2362200"/>
            <a:ext cx="8814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John 1:29 “Behold, the </a:t>
            </a:r>
            <a:r>
              <a:rPr lang="en-US" b="1" u="sng" dirty="0"/>
              <a:t>lamb</a:t>
            </a:r>
            <a:r>
              <a:rPr lang="en-US" dirty="0"/>
              <a:t> of God who takes away the sin of the world.”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0218" y="3429000"/>
            <a:ext cx="8614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Corinthians 5:7, “For Christ, our </a:t>
            </a:r>
            <a:r>
              <a:rPr lang="en-US" b="1" u="sng" dirty="0"/>
              <a:t>Passover</a:t>
            </a:r>
            <a:r>
              <a:rPr lang="en-US" dirty="0"/>
              <a:t> </a:t>
            </a:r>
            <a:r>
              <a:rPr lang="en-US" b="1" u="sng" dirty="0"/>
              <a:t>lamb</a:t>
            </a:r>
            <a:r>
              <a:rPr lang="en-US" dirty="0"/>
              <a:t>, has been sacrificed.”</a:t>
            </a:r>
          </a:p>
        </p:txBody>
      </p:sp>
    </p:spTree>
    <p:extLst>
      <p:ext uri="{BB962C8B-B14F-4D97-AF65-F5344CB8AC3E}">
        <p14:creationId xmlns:p14="http://schemas.microsoft.com/office/powerpoint/2010/main" val="23455423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1894</TotalTime>
  <Words>274</Words>
  <Application>Microsoft Office PowerPoint</Application>
  <PresentationFormat>On-screen Show (4:3)</PresentationFormat>
  <Paragraphs>55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The 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115</cp:revision>
  <dcterms:created xsi:type="dcterms:W3CDTF">2011-01-25T13:46:25Z</dcterms:created>
  <dcterms:modified xsi:type="dcterms:W3CDTF">2011-10-09T13:17:26Z</dcterms:modified>
</cp:coreProperties>
</file>